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9" Type="http://schemas.openxmlformats.org/officeDocument/2006/relationships/tableStyles" Target="tableStyles.xml" /><Relationship Id="rId78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77" Type="http://schemas.openxmlformats.org/officeDocument/2006/relationships/viewProps" Target="viewProps.xml" /><Relationship Id="rId76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jp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jp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pn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jpg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jp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jp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jp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jpg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jpg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jpg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png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jp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jpg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jp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(September</a:t>
            </a:r>
            <a:r>
              <a:rPr/>
              <a:t> </a:t>
            </a:r>
            <a:r>
              <a:rPr/>
              <a:t>24,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"4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"-77.8% change compared to August 2018 (18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"0% change compared to August 2018 (1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"53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"-32.1% change compared to this time in 2018 (78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"9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"28.6% change compared to this time in 2018 (7 crimes against persons)"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2019: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</a:p>
        </p:txBody>
      </p:sp>
      <p:pic>
        <p:nvPicPr>
          <p:cNvPr descr="bot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870200"/>
            <a:ext cx="8229600" cy="199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36800"/>
            <a:ext cx="8229600" cy="306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87500" y="1600200"/>
            <a:ext cx="5969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600200"/>
            <a:ext cx="7454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viole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19300"/>
            <a:ext cx="8229600" cy="368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49500"/>
            <a:ext cx="8229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bot/2019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graphs/bot_crim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</a:p>
        </p:txBody>
      </p:sp>
      <p:pic>
        <p:nvPicPr>
          <p:cNvPr descr="/Users/jesstevens/Documents/professional/wumcrc/safety-and-security/r-crime-mapping/results/district-2/2019/dst2_aug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55900" y="1600200"/>
            <a:ext cx="3632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FPSE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"20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"11.1% change compared to August 2018 (18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"-75.0% change compared to August 2018 (4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"166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"25.8% change compared to this time in 2018 (132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"27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"-20.6% change compared to this time in 2018 (34 crimes against persons)"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number of crimes in one neighborhood was 1 (Wydown Skinker)"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number of crimes in one neighborhood was 72 (Tower Grove South)"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number of crimes in one neighborhood was 15.95"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rate of crimes in one neighborhood was 0.95 (Wydown Skinker)"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rate of crimes in one neighborhood was 12.9 (Cheltenham)"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rate of crimes in one neighborhood was 5.28"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"121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"0% change compared to August 2018 (121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"18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"38.5% change compared to August 2018 (13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"770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"-8.33% change compared to this time in 2018 (840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"101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"17.4% change compared to this time in 2018 (86 crimes against persons)"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2019: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pic>
        <p:nvPicPr>
          <p:cNvPr descr="cwe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692400"/>
            <a:ext cx="8229600" cy="233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70100"/>
            <a:ext cx="8229600" cy="358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cwe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295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600200"/>
            <a:ext cx="403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viole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19300"/>
            <a:ext cx="8229600" cy="368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cwe/2019/august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"12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"200% change compared to August 2018 (4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"6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"Inf change compared to August 2018 (0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"84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"25.4% change compared to this time in 2018 (67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"16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"129% change compared to this time in 2018 (7 crimes against persons)"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2019:</a:t>
            </a:r>
            <a:r>
              <a:rPr/>
              <a:t> </a:t>
            </a: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</a:t>
            </a:r>
          </a:p>
        </p:txBody>
      </p:sp>
      <p:pic>
        <p:nvPicPr>
          <p:cNvPr descr="fpse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590800"/>
            <a:ext cx="8229600" cy="254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WUMC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mc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870200"/>
            <a:ext cx="8229600" cy="199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36800"/>
            <a:ext cx="8229600" cy="306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WUMC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mc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295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larcenies_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larcenies_val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76400"/>
            <a:ext cx="82296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Med.</a:t>
            </a:r>
            <a:r>
              <a:rPr/>
              <a:t> </a:t>
            </a:r>
            <a:r>
              <a:rPr/>
              <a:t>Campus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/Users/jesstevens/Documents/professional/wumcrc/safety-and-security/r-crime-mapping/results/cwe/2019/august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600200"/>
            <a:ext cx="543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</a:p>
        </p:txBody>
      </p:sp>
      <p:pic>
        <p:nvPicPr>
          <p:cNvPr descr="/Users/jesstevens/Documents/professional/wumcrc/safety-and-security/r-crime-mapping/results/cwe/2019/august/cwe_ctx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600200"/>
            <a:ext cx="657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</a:p>
        </p:txBody>
      </p:sp>
      <p:pic>
        <p:nvPicPr>
          <p:cNvPr descr="/Users/jesstevens/Documents/professional/wumcrc/safety-and-security/r-crime-mapping/results/district-5/2019/dst5_aug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number of crimes in one neighborhood was 6 (Greater Ville)"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number of crimes in one neighborhood was 121 (Central West End)"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number of crimes in one neighborhood was 27.27"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rate of crimes in one neighborhood was 0.97 (Greater Ville)"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rate of crimes in one neighborhood was 11.46 (Fountain Park)"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rate of crimes in one neighborhood was 7.02"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70100"/>
            <a:ext cx="8229600" cy="358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</a:p>
        </p:txBody>
      </p:sp>
      <p:pic>
        <p:nvPicPr>
          <p:cNvPr descr="/Users/jesstevens/Documents/professional/wumcrc/safety-and-security/r-crime-mapping/results/fpse/2019/august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fpse/2019/august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</a:t>
            </a:r>
          </a:p>
        </p:txBody>
      </p:sp>
      <p:pic>
        <p:nvPicPr>
          <p:cNvPr descr="/Users/jesstevens/Documents/professional/wumcrc/safety-and-security/r-crime-mapping/results/fpse/2019/august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379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</a:p>
        </p:txBody>
      </p:sp>
      <p:pic>
        <p:nvPicPr>
          <p:cNvPr descr="/Users/jesstevens/Documents/professional/wumcrc/safety-and-security/r-crime-mapping/results/fpse/2019/august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pic>
        <p:nvPicPr>
          <p:cNvPr descr="fpse_larcenies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600200"/>
            <a:ext cx="403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larcenies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larcenies_typ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9200" y="1600200"/>
            <a:ext cx="4152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larcenies_valu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monthCrimes19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(., neighborhood 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39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(weekday)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count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(.,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weekday, 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n, </a:t>
            </a:r>
            <a:r>
              <a:rPr sz="1800">
                <a:solidFill>
                  <a:srgbClr val="902000"/>
                </a:solidFill>
                <a:latin typeface="Courier"/>
              </a:rPr>
              <a:t>group=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geom_line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color=</a:t>
            </a:r>
            <a:r>
              <a:rPr sz="1800">
                <a:solidFill>
                  <a:srgbClr val="4070A0"/>
                </a:solidFill>
                <a:latin typeface="Courier"/>
              </a:rPr>
              <a:t>"blue"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xlab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"Day of Week"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ylab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"Total Crimes"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fpse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87500" y="1600200"/>
            <a:ext cx="5969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-presentation_files/figure-pptx/FPSE%20Crime%20by%20Weekday%20-%20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ggsave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here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"results/graphs/fpse_crime_weekday.jpeg"</a:t>
            </a:r>
            <a:r>
              <a:rPr sz="1800">
                <a:latin typeface="Courier"/>
              </a:rPr>
              <a:t>), </a:t>
            </a:r>
            <a:r>
              <a:rPr sz="1800">
                <a:solidFill>
                  <a:srgbClr val="902000"/>
                </a:solidFill>
                <a:latin typeface="Courier"/>
              </a:rPr>
              <a:t>dpi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500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Saving 5 x 4 in image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jesstevens/Documents/professional/wumcrc/safety-and-security/r-crime-mapping/results/graphs/fpse_crim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graphs/fpse_crime_time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monthCrimes19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(., neighborhood 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39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(crimeCatName)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(.,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(weekday))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crimeCatName),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position=</a:t>
            </a:r>
            <a:r>
              <a:rPr sz="1800" b="1">
                <a:solidFill>
                  <a:srgbClr val="007020"/>
                </a:solidFill>
                <a:latin typeface="Courier"/>
              </a:rPr>
              <a:t>position_dodge</a:t>
            </a:r>
            <a:r>
              <a:rPr sz="1800">
                <a:latin typeface="Courier"/>
              </a:rPr>
              <a:t>(), 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solidFill>
                  <a:srgbClr val="4070A0"/>
                </a:solidFill>
                <a:latin typeface="Courier"/>
              </a:rPr>
              <a:t>"black"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xlab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"Day of Week"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ylab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"Total Crimes"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"Part 1 Crimes"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scale_fill_brewer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palette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"Spectral"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-presentation_files/figure-pptx/FPSE%20Crime%20by%20Category%20Weekday%20-%20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ggsave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here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"results/graphs/fpse_crimeCat_weekday.jpeg"</a:t>
            </a:r>
            <a:r>
              <a:rPr sz="1800">
                <a:latin typeface="Courier"/>
              </a:rPr>
              <a:t>), </a:t>
            </a:r>
            <a:r>
              <a:rPr sz="1800">
                <a:solidFill>
                  <a:srgbClr val="902000"/>
                </a:solidFill>
                <a:latin typeface="Courier"/>
              </a:rPr>
              <a:t>dpi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300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Saving 5 x 4 in image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jesstevens/Documents/professional/wumcrc/safety-and-security/r-crime-mapping/results/graphs/fpse_crimeCat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</a:p>
        </p:txBody>
      </p:sp>
      <p:pic>
        <p:nvPicPr>
          <p:cNvPr descr="/Users/jesstevens/Documents/professional/wumcrc/safety-and-security/r-crime-mapping/results/cwe/2019/august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600200"/>
            <a:ext cx="403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cwe/2019/august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</a:p>
        </p:txBody>
      </p:sp>
      <p:pic>
        <p:nvPicPr>
          <p:cNvPr descr="/Users/jesstevens/Documents/professional/wumcrc/safety-and-security/r-crime-mapping/results/cwe/2019/august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pic>
        <p:nvPicPr>
          <p:cNvPr descr="cwe_larcenies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600200"/>
            <a:ext cx="403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larcenies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larcenies_typ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9200" y="1600200"/>
            <a:ext cx="4152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larcenies_valu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monthCrimes19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(., neighborhood 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38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(weekday)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count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(.,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weekday, 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n, </a:t>
            </a:r>
            <a:r>
              <a:rPr sz="1800">
                <a:solidFill>
                  <a:srgbClr val="902000"/>
                </a:solidFill>
                <a:latin typeface="Courier"/>
              </a:rPr>
              <a:t>group=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geom_line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color=</a:t>
            </a:r>
            <a:r>
              <a:rPr sz="1800">
                <a:solidFill>
                  <a:srgbClr val="4070A0"/>
                </a:solidFill>
                <a:latin typeface="Courier"/>
              </a:rPr>
              <a:t>"blue"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xlab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"Day of Week"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ylab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"Total Crimes"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-presentation_files/figure-pptx/cwe%20Crime%20by%20Weekday%20-%20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ggsave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here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"results/graphs/cwe_crime_weekday.jpeg"</a:t>
            </a:r>
            <a:r>
              <a:rPr sz="1800">
                <a:latin typeface="Courier"/>
              </a:rPr>
              <a:t>), </a:t>
            </a:r>
            <a:r>
              <a:rPr sz="1800">
                <a:solidFill>
                  <a:srgbClr val="902000"/>
                </a:solidFill>
                <a:latin typeface="Courier"/>
              </a:rPr>
              <a:t>dpi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500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Saving 5 x 4 in image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jesstevens/Documents/professional/wumcrc/safety-and-security/r-crime-mapping/results/graphs/cwe_crim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viole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19300"/>
            <a:ext cx="8229600" cy="368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graphs/cwe_crime_time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monthCrimes19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(., neighborhood 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38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(crimeCatName)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(.,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(weekday))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crimeCatName),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position=</a:t>
            </a:r>
            <a:r>
              <a:rPr sz="1800" b="1">
                <a:solidFill>
                  <a:srgbClr val="007020"/>
                </a:solidFill>
                <a:latin typeface="Courier"/>
              </a:rPr>
              <a:t>position_dodge</a:t>
            </a:r>
            <a:r>
              <a:rPr sz="1800">
                <a:latin typeface="Courier"/>
              </a:rPr>
              <a:t>(), 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solidFill>
                  <a:srgbClr val="4070A0"/>
                </a:solidFill>
                <a:latin typeface="Courier"/>
              </a:rPr>
              <a:t>"black"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xlab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"Day of Week"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ylab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"Total Crimes"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"Part 1 Crimes"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scale_fill_brewer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palette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"Spectral"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-presentation_files/figure-pptx/cwe%20Crime%20by%20Category%20Weekday%20-%20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ggsave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here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"results/graphs/cwe_crimeCat_weekday.jpeg"</a:t>
            </a:r>
            <a:r>
              <a:rPr sz="1800">
                <a:latin typeface="Courier"/>
              </a:rPr>
              <a:t>), </a:t>
            </a:r>
            <a:r>
              <a:rPr sz="1800">
                <a:solidFill>
                  <a:srgbClr val="902000"/>
                </a:solidFill>
                <a:latin typeface="Courier"/>
              </a:rPr>
              <a:t>dpi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300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Saving 5 x 4 in image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jesstevens/Documents/professional/wumcrc/safety-and-security/r-crime-mapping/results/graphs/cwe_crimeCat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fpse/2019/august/fps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2019-09-24T20:20:32Z</dcterms:created>
  <dcterms:modified xsi:type="dcterms:W3CDTF">2019-09-24T20:20:32Z</dcterms:modified>
</cp:coreProperties>
</file>